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4" r:id="rId5"/>
    <p:sldId id="297" r:id="rId6"/>
    <p:sldId id="281" r:id="rId7"/>
    <p:sldId id="289" r:id="rId9"/>
    <p:sldId id="293" r:id="rId10"/>
    <p:sldId id="294" r:id="rId11"/>
    <p:sldId id="283" r:id="rId12"/>
    <p:sldId id="285" r:id="rId13"/>
    <p:sldId id="284" r:id="rId14"/>
    <p:sldId id="286" r:id="rId15"/>
    <p:sldId id="288" r:id="rId16"/>
    <p:sldId id="290" r:id="rId17"/>
    <p:sldId id="298" r:id="rId18"/>
    <p:sldId id="299" r:id="rId19"/>
    <p:sldId id="260" r:id="rId20"/>
    <p:sldId id="257" r:id="rId21"/>
    <p:sldId id="258" r:id="rId22"/>
    <p:sldId id="25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  <a:endParaRPr lang="en-US" sz="2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4000" b="1" dirty="0" err="1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  <a:endParaRPr lang="en-US" sz="4000" b="1" dirty="0" err="1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  <a:endParaRPr lang="en-US" sz="4000" b="1" dirty="0" err="1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  <a:endParaRPr lang="en-US" sz="4000" b="1" dirty="0" err="1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  <a:endParaRPr lang="en-US" sz="4000" b="1" dirty="0" err="1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.VnAvant" panose="020B7200000000000000" pitchFamily="34" charset="0"/>
              </a:rPr>
              <a:t>Bµ bÕ bÐ</a:t>
            </a:r>
            <a:endParaRPr lang="en-US" sz="4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  <a:endParaRPr lang="en-US" sz="36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 4: E e, £  ª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ca</a:t>
            </a:r>
            <a:endParaRPr lang="en-US" sz="4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cà</a:t>
            </a:r>
            <a:endParaRPr lang="en-US" sz="4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cá</a:t>
            </a:r>
            <a:endParaRPr lang="en-US" sz="4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A, ca</a:t>
            </a:r>
            <a:endParaRPr lang="en-US" sz="4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Nãi</a:t>
            </a:r>
            <a:endParaRPr lang="en-US" sz="2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  <a:endParaRPr lang="en-US" sz="4800" b="1" dirty="0" err="1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  <a:endParaRPr lang="en-US" sz="4800" b="1" dirty="0" err="1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Presentation</Application>
  <PresentationFormat>Widescreen</PresentationFormat>
  <Paragraphs>104</Paragraphs>
  <Slides>19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SimSun</vt:lpstr>
      <vt:lpstr>Wingdings</vt:lpstr>
      <vt:lpstr>Segoe UI</vt:lpstr>
      <vt:lpstr>Tahoma</vt:lpstr>
      <vt:lpstr>Times New Roman</vt:lpstr>
      <vt:lpstr>Times New Roman</vt:lpstr>
      <vt:lpstr>Chivo Light</vt:lpstr>
      <vt:lpstr>Segoe Print</vt:lpstr>
      <vt:lpstr>VNI-Avo</vt:lpstr>
      <vt:lpstr>.VnAvant</vt:lpstr>
      <vt:lpstr>Microsoft YaHei</vt:lpstr>
      <vt:lpstr>Arial Unicode MS</vt:lpstr>
      <vt:lpstr>Calibri</vt:lpstr>
      <vt:lpstr>Calibri Light</vt:lpstr>
      <vt:lpstr>AvantGarde-Demi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19</cp:revision>
  <dcterms:created xsi:type="dcterms:W3CDTF">2020-08-13T09:32:00Z</dcterms:created>
  <dcterms:modified xsi:type="dcterms:W3CDTF">2020-08-30T00:54:45Z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